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  <a:endParaRPr lang="en" sz="1000">
              <a:solidFill>
                <a:schemeClr val="lt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SWEN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Hotel Management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204750" y="733725"/>
            <a:ext cx="8520600" cy="1821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5200"/>
              <a:t>Room Occupancy and Guest In Room Report</a:t>
            </a: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204750" y="2491475"/>
            <a:ext cx="8520600" cy="922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</a:rPr>
              <a:t>Chua Cheng Yu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Report Testing</a:t>
            </a:r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400">
                <a:solidFill>
                  <a:srgbClr val="FFFFFF"/>
                </a:solidFill>
              </a:rPr>
              <a:t>Do unit testing to read codes and change it at the same time while running.</a:t>
            </a:r>
          </a:p>
          <a:p>
            <a:pPr marL="457200" lvl="0" indent="-3810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400">
                <a:solidFill>
                  <a:srgbClr val="FFFFFF"/>
                </a:solidFill>
              </a:rPr>
              <a:t>Easier to find out errors while running the software.</a:t>
            </a:r>
          </a:p>
          <a:p>
            <a:pPr marL="457200" lvl="0" indent="-3810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400">
                <a:solidFill>
                  <a:srgbClr val="FFFFFF"/>
                </a:solidFill>
              </a:rPr>
              <a:t>To read codes when running software so to know which codes is being executed.</a:t>
            </a:r>
          </a:p>
          <a:p>
            <a:pPr lvl="0" rtl="0">
              <a:spcBef>
                <a:spcPts val="0"/>
              </a:spcBef>
              <a:buNone/>
            </a:pPr>
            <a:endParaRPr sz="2400">
              <a:solidFill>
                <a:srgbClr val="FFFFFF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Report Testing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400">
                <a:solidFill>
                  <a:srgbClr val="FFFFFF"/>
                </a:solidFill>
              </a:rPr>
              <a:t>Also to test each and different attributes in the software to ensure it is working.</a:t>
            </a:r>
          </a:p>
          <a:p>
            <a:pPr marL="457200" lvl="0" indent="-3810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400">
                <a:solidFill>
                  <a:srgbClr val="FFFFFF"/>
                </a:solidFill>
              </a:rPr>
              <a:t>Test that the data we type in each attributes is being saved in the database.</a:t>
            </a:r>
          </a:p>
          <a:p>
            <a:pPr marL="457200" lvl="0" indent="-38100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400">
                <a:solidFill>
                  <a:srgbClr val="FFFFFF"/>
                </a:solidFill>
              </a:rPr>
              <a:t>To test that it can generate a new report by displaying different data in the report.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192325" y="845550"/>
            <a:ext cx="8520600" cy="1821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5200"/>
              <a:t>Room Booking and availability System testing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192325" y="2528750"/>
            <a:ext cx="8520600" cy="922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</a:rPr>
              <a:t>Chloven Tan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411075" y="457450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Testing of the application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Test my code and changing my code frequently.</a:t>
            </a:r>
          </a:p>
          <a:p>
            <a:pPr marL="457200" lvl="0" indent="-3810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Adding code and testing at the same time.</a:t>
            </a:r>
          </a:p>
          <a:p>
            <a:pPr marL="457200" lvl="0" indent="-3810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Lesser errors.</a:t>
            </a:r>
          </a:p>
          <a:p>
            <a:pPr marL="457200" lvl="0" indent="-3810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Able to find errors early to prevent confusion.</a:t>
            </a:r>
          </a:p>
          <a:p>
            <a:pPr marL="457200" lvl="0" indent="-38100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Takes more time but safer.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Testing of the application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55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3000" baseline="30000">
                <a:solidFill>
                  <a:srgbClr val="FFFFFF"/>
                </a:solidFill>
              </a:rPr>
              <a:t>I use the testing with adding of variable into the listview.</a:t>
            </a:r>
          </a:p>
          <a:p>
            <a:pPr marL="457200" lvl="0" indent="-4191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3000" baseline="30000">
                <a:solidFill>
                  <a:srgbClr val="FFFFFF"/>
                </a:solidFill>
              </a:rPr>
              <a:t>I run and test the code each time i put it in the listview and database to check if there is any error.</a:t>
            </a:r>
          </a:p>
          <a:p>
            <a:pPr marL="457200" lvl="0" indent="-4191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3000" baseline="30000">
                <a:solidFill>
                  <a:srgbClr val="FFFFFF"/>
                </a:solidFill>
              </a:rPr>
              <a:t>This way, i can actually find any data type error or etc. for each of the datas i have to put in.</a:t>
            </a:r>
          </a:p>
          <a:p>
            <a:pPr marL="457200" lvl="0" indent="-4191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3000" baseline="30000">
                <a:solidFill>
                  <a:srgbClr val="FFFFFF"/>
                </a:solidFill>
              </a:rPr>
              <a:t>Much better with this test as i have alot of data</a:t>
            </a:r>
          </a:p>
          <a:p>
            <a:pPr marL="457200" lvl="0" indent="-4191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3000" baseline="30000">
                <a:solidFill>
                  <a:srgbClr val="FFFFFF"/>
                </a:solidFill>
              </a:rPr>
              <a:t>Each data is must  not have any error.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204750" y="733725"/>
            <a:ext cx="8520600" cy="1821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5200"/>
              <a:t>Housekeeping System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204750" y="2491475"/>
            <a:ext cx="8520600" cy="922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</a:rPr>
              <a:t>Ngoh Man Ling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Housekeeping System</a:t>
            </a: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5544875" y="1152475"/>
            <a:ext cx="32874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FFFFFF"/>
              </a:buClr>
              <a:buChar char="●"/>
            </a:pPr>
            <a:r>
              <a:rPr lang="en">
                <a:solidFill>
                  <a:srgbClr val="FFFFFF"/>
                </a:solidFill>
              </a:rPr>
              <a:t>Consist of two parts: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○"/>
            </a:pPr>
            <a:r>
              <a:rPr lang="en">
                <a:solidFill>
                  <a:srgbClr val="FFFFFF"/>
                </a:solidFill>
              </a:rPr>
              <a:t>Employee's record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○"/>
            </a:pPr>
            <a:r>
              <a:rPr lang="en">
                <a:solidFill>
                  <a:srgbClr val="FFFFFF"/>
                </a:solidFill>
              </a:rPr>
              <a:t>Employee’s schedule</a:t>
            </a:r>
          </a:p>
          <a:p>
            <a:pPr marL="457200" lvl="0" indent="-228600" rtl="0">
              <a:spcBef>
                <a:spcPts val="0"/>
              </a:spcBef>
              <a:buClr>
                <a:srgbClr val="FFFFFF"/>
              </a:buClr>
              <a:buChar char="●"/>
            </a:pPr>
            <a:r>
              <a:rPr lang="en">
                <a:solidFill>
                  <a:srgbClr val="FFFFFF"/>
                </a:solidFill>
              </a:rPr>
              <a:t>Function: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○"/>
            </a:pPr>
            <a:r>
              <a:rPr lang="en">
                <a:solidFill>
                  <a:srgbClr val="FFFFFF"/>
                </a:solidFill>
              </a:rPr>
              <a:t>Retrieving of saved items and presenting it in list view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  <a:buChar char="○"/>
            </a:pPr>
            <a:r>
              <a:rPr lang="en">
                <a:solidFill>
                  <a:srgbClr val="FFFFFF"/>
                </a:solidFill>
              </a:rPr>
              <a:t>Creating new records/schedule</a:t>
            </a:r>
          </a:p>
          <a:p>
            <a:pPr marL="914400" lvl="1" indent="-228600">
              <a:spcBef>
                <a:spcPts val="0"/>
              </a:spcBef>
              <a:buClr>
                <a:srgbClr val="FFFFFF"/>
              </a:buClr>
              <a:buChar char="○"/>
            </a:pPr>
            <a:r>
              <a:rPr lang="en">
                <a:solidFill>
                  <a:srgbClr val="FFFFFF"/>
                </a:solidFill>
              </a:rPr>
              <a:t>Updating/Deleting of items</a:t>
            </a:r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l="22070" t="13886" r="53906" b="18211"/>
          <a:stretch/>
        </p:blipFill>
        <p:spPr>
          <a:xfrm>
            <a:off x="2965174" y="1080600"/>
            <a:ext cx="2031601" cy="323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 rotWithShape="1">
          <a:blip r:embed="rId4">
            <a:alphaModFix/>
          </a:blip>
          <a:srcRect l="65761" t="22426" r="10315" b="17864"/>
          <a:stretch/>
        </p:blipFill>
        <p:spPr>
          <a:xfrm>
            <a:off x="354100" y="1128625"/>
            <a:ext cx="2154724" cy="323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Testing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Test when each function are implemented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Eg. when creating the delete function of listView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Application will be running in the android emulator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If function are not working or having errors, uses logcat to identify the issues.</a:t>
            </a:r>
          </a:p>
          <a:p>
            <a:pPr marL="914400" lvl="1" indent="-22860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Enable to identify the issues easily because application will be tested when each function is created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Integration of the whole system</a:t>
            </a:r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To create the database and layout first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Lesser errors when integrate together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Everyone will have the same database</a:t>
            </a:r>
          </a:p>
          <a:p>
            <a:pPr marL="457200" lvl="0" indent="-2286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To integrate all of our parts together</a:t>
            </a:r>
          </a:p>
          <a:p>
            <a:pPr marL="914400" lvl="1" indent="-2286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After integrating, test for the function of every features in the application</a:t>
            </a:r>
          </a:p>
          <a:p>
            <a:pPr marL="914400" lvl="1" indent="-22860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Allows error to be resolved before implementation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Contents </a:t>
            </a:r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Customize &amp; Housekeeping Report - Lin Jiamin 1400555G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Houskeeping system - Ngoh ManLing 1401557B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Room booking and availability system- Chloven 1403575B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Room Occupancy and Guest In Room Report - ChengYu 1403539H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Customize &amp; Housekeeping Report 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Lin Jiamin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Customize Report Program Flow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69050" y="3606475"/>
            <a:ext cx="2829300" cy="1444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Create Report Name and select all options. Clicked Done and Report is being Created.  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4462" y="1207150"/>
            <a:ext cx="1298475" cy="23993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635750" y="1207150"/>
            <a:ext cx="9978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---&gt;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---&gt;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---&gt;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---&gt;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---&gt;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---&gt;</a:t>
            </a:r>
          </a:p>
        </p:txBody>
      </p:sp>
      <p:pic>
        <p:nvPicPr>
          <p:cNvPr id="76" name="Shape 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5275" y="1207150"/>
            <a:ext cx="1407774" cy="264474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4239225" y="3738925"/>
            <a:ext cx="4358100" cy="1179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Report is saved in the View Customize Class. Which  this Interface allow Users to do CRUD.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Customize Report Benefits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519400" y="1152475"/>
            <a:ext cx="56040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Benefits:</a:t>
            </a:r>
          </a:p>
          <a:p>
            <a:pPr marL="457200" lvl="0" indent="-228600" rtl="0">
              <a:spcBef>
                <a:spcPts val="0"/>
              </a:spcBef>
              <a:buClr>
                <a:srgbClr val="F9F9F9"/>
              </a:buClr>
              <a:buChar char="-"/>
            </a:pPr>
            <a:r>
              <a:rPr lang="en">
                <a:solidFill>
                  <a:srgbClr val="F9F9F9"/>
                </a:solidFill>
              </a:rPr>
              <a:t>Customize report for easy viewing </a:t>
            </a:r>
          </a:p>
          <a:p>
            <a:pPr marL="457200" lvl="0" indent="-228600" rtl="0">
              <a:spcBef>
                <a:spcPts val="0"/>
              </a:spcBef>
              <a:buClr>
                <a:srgbClr val="F9F9F9"/>
              </a:buClr>
              <a:buChar char="-"/>
            </a:pPr>
            <a:r>
              <a:rPr lang="en">
                <a:solidFill>
                  <a:srgbClr val="F9F9F9"/>
                </a:solidFill>
              </a:rPr>
              <a:t>Save the settings/data </a:t>
            </a:r>
          </a:p>
          <a:p>
            <a:pPr marL="457200" lvl="0" indent="-228600">
              <a:spcBef>
                <a:spcPts val="0"/>
              </a:spcBef>
              <a:buClr>
                <a:srgbClr val="F9F9F9"/>
              </a:buClr>
              <a:buChar char="-"/>
            </a:pPr>
            <a:r>
              <a:rPr lang="en">
                <a:solidFill>
                  <a:srgbClr val="F9F9F9"/>
                </a:solidFill>
              </a:rPr>
              <a:t>Personalize report 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7325" y="445025"/>
            <a:ext cx="2501275" cy="442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Customize Report Testing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6067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Testing 1 :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Create Report -&gt; Input Report Name -&gt; Select All options -&gt; Done Button to Save data/settings -&gt; Customize Report Created </a:t>
            </a:r>
          </a:p>
          <a:p>
            <a:pPr lvl="0">
              <a:spcBef>
                <a:spcPts val="0"/>
              </a:spcBef>
              <a:buNone/>
            </a:pPr>
            <a:endParaRPr>
              <a:solidFill>
                <a:srgbClr val="F9F9F9"/>
              </a:solidFill>
            </a:endParaRPr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400" y="601399"/>
            <a:ext cx="2350924" cy="425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View Customize Report Testing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5688600" cy="3738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Testing 2: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Retrieve Report -&gt; Select any saved report -&gt; Redirect to report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Testing 3: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Edit Report -&gt; Update settings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Testing 4: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rgbClr val="F9F9F9"/>
                </a:solidFill>
              </a:rPr>
              <a:t>Create Report -&gt; Redirect to Create Customize Pag</a:t>
            </a:r>
            <a:r>
              <a:rPr lang="en"/>
              <a:t>e 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0300" y="519375"/>
            <a:ext cx="2350924" cy="4360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HouseKeeping Retrieve Report  Benefits</a:t>
            </a:r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519400" y="1152475"/>
            <a:ext cx="52485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Benefits:</a:t>
            </a:r>
          </a:p>
          <a:p>
            <a:pPr marL="457200" lvl="0" indent="-228600" rtl="0">
              <a:spcBef>
                <a:spcPts val="0"/>
              </a:spcBef>
              <a:buClr>
                <a:srgbClr val="F9F9F9"/>
              </a:buClr>
              <a:buChar char="-"/>
            </a:pPr>
            <a:r>
              <a:rPr lang="en">
                <a:solidFill>
                  <a:srgbClr val="F9F9F9"/>
                </a:solidFill>
              </a:rPr>
              <a:t>Easy Filtering for types of room </a:t>
            </a:r>
          </a:p>
          <a:p>
            <a:pPr marL="457200" lvl="0" indent="-228600" rtl="0">
              <a:spcBef>
                <a:spcPts val="0"/>
              </a:spcBef>
              <a:buClr>
                <a:srgbClr val="F9F9F9"/>
              </a:buClr>
              <a:buChar char="-"/>
            </a:pPr>
            <a:r>
              <a:rPr lang="en">
                <a:solidFill>
                  <a:srgbClr val="F9F9F9"/>
                </a:solidFill>
              </a:rPr>
              <a:t>Able to find specific Report Search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F9F9F9"/>
              </a:solidFill>
            </a:endParaRP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1325" y="1152475"/>
            <a:ext cx="2063874" cy="3793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HouseKeeping Retrieve Report 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511000" cy="3416400"/>
          </a:xfrm>
          <a:prstGeom prst="rect">
            <a:avLst/>
          </a:prstGeom>
          <a:ln w="9525" cap="flat" cmpd="sng">
            <a:solidFill>
              <a:srgbClr val="DEDEDE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Testing 5: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9F9F9"/>
                </a:solidFill>
              </a:rPr>
              <a:t>Display Daily Report -&gt; Filter by Room Type -&gt; Search for specific Report -&gt; Found Individual data 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8675" y="445025"/>
            <a:ext cx="2268900" cy="4366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581</Words>
  <Application>Microsoft Office PowerPoint</Application>
  <PresentationFormat>On-screen Show (16:9)</PresentationFormat>
  <Paragraphs>90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Arial</vt:lpstr>
      <vt:lpstr>simple-dark-2</vt:lpstr>
      <vt:lpstr>SWEN</vt:lpstr>
      <vt:lpstr>Contents </vt:lpstr>
      <vt:lpstr>Customize &amp; Housekeeping Report </vt:lpstr>
      <vt:lpstr>Customize Report Program Flow</vt:lpstr>
      <vt:lpstr>Customize Report Benefits</vt:lpstr>
      <vt:lpstr>Customize Report Testing</vt:lpstr>
      <vt:lpstr>View Customize Report Testing</vt:lpstr>
      <vt:lpstr>HouseKeeping Retrieve Report  Benefits</vt:lpstr>
      <vt:lpstr>HouseKeeping Retrieve Report </vt:lpstr>
      <vt:lpstr>Room Occupancy and Guest In Room Report</vt:lpstr>
      <vt:lpstr>Report Testing</vt:lpstr>
      <vt:lpstr>Report Testing</vt:lpstr>
      <vt:lpstr>Room Booking and availability System testing</vt:lpstr>
      <vt:lpstr>Testing of the application</vt:lpstr>
      <vt:lpstr>Testing of the application</vt:lpstr>
      <vt:lpstr>Housekeeping System</vt:lpstr>
      <vt:lpstr>Housekeeping System</vt:lpstr>
      <vt:lpstr>Testing</vt:lpstr>
      <vt:lpstr>Integration of the whole system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SWEN</dc:title>
  <dc:creator>ChlovenZai</dc:creator>
  <cp:lastModifiedBy>aosdij aosidj</cp:lastModifiedBy>
  <cp:revision>1</cp:revision>
  <dcterms:modified xsi:type="dcterms:W3CDTF">2016-06-10T09:13:22Z</dcterms:modified>
</cp:coreProperties>
</file>